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handoutMasterIdLst>
    <p:handoutMasterId r:id="rId124"/>
  </p:handoutMasterIdLst>
  <p:sldIdLst>
    <p:sldId id="308" r:id="rId2"/>
    <p:sldId id="299" r:id="rId3"/>
    <p:sldId id="374" r:id="rId4"/>
    <p:sldId id="320" r:id="rId5"/>
    <p:sldId id="319" r:id="rId6"/>
    <p:sldId id="322" r:id="rId7"/>
    <p:sldId id="318" r:id="rId8"/>
    <p:sldId id="366" r:id="rId9"/>
    <p:sldId id="323" r:id="rId10"/>
    <p:sldId id="330" r:id="rId11"/>
    <p:sldId id="365" r:id="rId12"/>
    <p:sldId id="331" r:id="rId13"/>
    <p:sldId id="367" r:id="rId14"/>
    <p:sldId id="327" r:id="rId15"/>
    <p:sldId id="326" r:id="rId16"/>
    <p:sldId id="362" r:id="rId17"/>
    <p:sldId id="328" r:id="rId18"/>
    <p:sldId id="371" r:id="rId19"/>
    <p:sldId id="373" r:id="rId20"/>
    <p:sldId id="324" r:id="rId21"/>
    <p:sldId id="317" r:id="rId22"/>
    <p:sldId id="372" r:id="rId23"/>
    <p:sldId id="369" r:id="rId24"/>
    <p:sldId id="370" r:id="rId25"/>
    <p:sldId id="368" r:id="rId26"/>
    <p:sldId id="333" r:id="rId27"/>
    <p:sldId id="336" r:id="rId28"/>
    <p:sldId id="334" r:id="rId29"/>
    <p:sldId id="335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6" r:id="rId49"/>
    <p:sldId id="380" r:id="rId50"/>
    <p:sldId id="376" r:id="rId51"/>
    <p:sldId id="378" r:id="rId52"/>
    <p:sldId id="389" r:id="rId53"/>
    <p:sldId id="388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81" r:id="rId62"/>
    <p:sldId id="386" r:id="rId63"/>
    <p:sldId id="375" r:id="rId64"/>
    <p:sldId id="364" r:id="rId65"/>
    <p:sldId id="357" r:id="rId66"/>
    <p:sldId id="358" r:id="rId67"/>
    <p:sldId id="360" r:id="rId68"/>
    <p:sldId id="359" r:id="rId69"/>
    <p:sldId id="363" r:id="rId70"/>
    <p:sldId id="321" r:id="rId71"/>
    <p:sldId id="315" r:id="rId72"/>
    <p:sldId id="304" r:id="rId73"/>
    <p:sldId id="257" r:id="rId74"/>
    <p:sldId id="258" r:id="rId75"/>
    <p:sldId id="290" r:id="rId76"/>
    <p:sldId id="291" r:id="rId77"/>
    <p:sldId id="292" r:id="rId78"/>
    <p:sldId id="301" r:id="rId79"/>
    <p:sldId id="303" r:id="rId80"/>
    <p:sldId id="270" r:id="rId81"/>
    <p:sldId id="316" r:id="rId82"/>
    <p:sldId id="307" r:id="rId83"/>
    <p:sldId id="278" r:id="rId84"/>
    <p:sldId id="282" r:id="rId85"/>
    <p:sldId id="300" r:id="rId86"/>
    <p:sldId id="274" r:id="rId87"/>
    <p:sldId id="273" r:id="rId88"/>
    <p:sldId id="285" r:id="rId89"/>
    <p:sldId id="305" r:id="rId90"/>
    <p:sldId id="306" r:id="rId91"/>
    <p:sldId id="284" r:id="rId92"/>
    <p:sldId id="276" r:id="rId93"/>
    <p:sldId id="261" r:id="rId94"/>
    <p:sldId id="269" r:id="rId95"/>
    <p:sldId id="263" r:id="rId96"/>
    <p:sldId id="264" r:id="rId97"/>
    <p:sldId id="260" r:id="rId98"/>
    <p:sldId id="265" r:id="rId99"/>
    <p:sldId id="267" r:id="rId100"/>
    <p:sldId id="266" r:id="rId101"/>
    <p:sldId id="271" r:id="rId102"/>
    <p:sldId id="277" r:id="rId103"/>
    <p:sldId id="279" r:id="rId104"/>
    <p:sldId id="268" r:id="rId105"/>
    <p:sldId id="280" r:id="rId106"/>
    <p:sldId id="281" r:id="rId107"/>
    <p:sldId id="287" r:id="rId108"/>
    <p:sldId id="288" r:id="rId109"/>
    <p:sldId id="302" r:id="rId110"/>
    <p:sldId id="309" r:id="rId111"/>
    <p:sldId id="310" r:id="rId112"/>
    <p:sldId id="311" r:id="rId113"/>
    <p:sldId id="312" r:id="rId114"/>
    <p:sldId id="313" r:id="rId115"/>
    <p:sldId id="314" r:id="rId116"/>
    <p:sldId id="275" r:id="rId117"/>
    <p:sldId id="298" r:id="rId118"/>
    <p:sldId id="294" r:id="rId119"/>
    <p:sldId id="295" r:id="rId120"/>
    <p:sldId id="296" r:id="rId121"/>
    <p:sldId id="297" r:id="rId1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80"/>
            <p14:sldId id="376"/>
            <p14:sldId id="378"/>
            <p14:sldId id="389"/>
            <p14:sldId id="388"/>
            <p14:sldId id="379"/>
            <p14:sldId id="382"/>
            <p14:sldId id="383"/>
            <p14:sldId id="384"/>
            <p14:sldId id="385"/>
            <p14:sldId id="387"/>
            <p14:sldId id="377"/>
            <p14:sldId id="381"/>
            <p14:sldId id="386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130" dt="2025-05-28T20:00:02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24" autoAdjust="0"/>
  </p:normalViewPr>
  <p:slideViewPr>
    <p:cSldViewPr snapToGrid="0">
      <p:cViewPr varScale="1">
        <p:scale>
          <a:sx n="91" d="100"/>
          <a:sy n="91" d="100"/>
        </p:scale>
        <p:origin x="631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129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5-28T20:03:50.620" v="15103" actId="2057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  <pc:spChg chg="mod">
          <ac:chgData name="Gil Keidar" userId="39bab330baa1541e" providerId="LiveId" clId="{C34B1AE7-ADC7-493B-9C27-8DBF5603B68C}" dt="2025-03-12T05:39:28.273" v="194" actId="1076"/>
          <ac:spMkLst>
            <pc:docMk/>
            <pc:sldMk cId="1325567996" sldId="320"/>
            <ac:spMk id="2" creationId="{EDA2CBD8-ACF3-FAB1-3306-4292E613E775}"/>
          </ac:spMkLst>
        </pc:spChg>
      </pc:sldChg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  <pc:spChg chg="mod">
          <ac:chgData name="Gil Keidar" userId="39bab330baa1541e" providerId="LiveId" clId="{C34B1AE7-ADC7-493B-9C27-8DBF5603B68C}" dt="2025-03-12T20:23:32.952" v="1896" actId="20577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Gil Keidar" userId="39bab330baa1541e" providerId="LiveId" clId="{C34B1AE7-ADC7-493B-9C27-8DBF5603B68C}" dt="2025-03-12T20:23:43.637" v="1913" actId="404"/>
          <ac:spMkLst>
            <pc:docMk/>
            <pc:sldMk cId="436059809" sldId="328"/>
            <ac:spMk id="32" creationId="{4756AA2D-6CD8-5766-2511-65D36733B432}"/>
          </ac:spMkLst>
        </pc:spChg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  <pc:spChg chg="add mod">
          <ac:chgData name="Gil Keidar" userId="39bab330baa1541e" providerId="LiveId" clId="{C34B1AE7-ADC7-493B-9C27-8DBF5603B68C}" dt="2025-03-12T05:40:21.745" v="232" actId="20577"/>
          <ac:spMkLst>
            <pc:docMk/>
            <pc:sldMk cId="420809124" sldId="374"/>
            <ac:spMk id="16" creationId="{46B08484-5A12-A806-1C24-64F0C0242B11}"/>
          </ac:spMkLst>
        </pc:spChg>
        <pc:spChg chg="add mod">
          <ac:chgData name="Gil Keidar" userId="39bab330baa1541e" providerId="LiveId" clId="{C34B1AE7-ADC7-493B-9C27-8DBF5603B68C}" dt="2025-03-12T05:56:15.920" v="1454" actId="14100"/>
          <ac:spMkLst>
            <pc:docMk/>
            <pc:sldMk cId="420809124" sldId="374"/>
            <ac:spMk id="18" creationId="{C42DC5A7-7C36-7F97-84D2-C677316F1FBB}"/>
          </ac:spMkLst>
        </pc:spChg>
        <pc:spChg chg="add mod">
          <ac:chgData name="Gil Keidar" userId="39bab330baa1541e" providerId="LiveId" clId="{C34B1AE7-ADC7-493B-9C27-8DBF5603B68C}" dt="2025-03-12T05:56:18.918" v="1455" actId="14100"/>
          <ac:spMkLst>
            <pc:docMk/>
            <pc:sldMk cId="420809124" sldId="374"/>
            <ac:spMk id="19" creationId="{A1ECC06E-6D94-4982-D6A0-A0F632887311}"/>
          </ac:spMkLst>
        </pc:spChg>
        <pc:spChg chg="add mod">
          <ac:chgData name="Gil Keidar" userId="39bab330baa1541e" providerId="LiveId" clId="{C34B1AE7-ADC7-493B-9C27-8DBF5603B68C}" dt="2025-03-12T05:56:30.794" v="1459" actId="1076"/>
          <ac:spMkLst>
            <pc:docMk/>
            <pc:sldMk cId="420809124" sldId="374"/>
            <ac:spMk id="20" creationId="{CE550D93-7DAC-9402-5679-B0F1880DF298}"/>
          </ac:spMkLst>
        </pc:spChg>
        <pc:spChg chg="add mod">
          <ac:chgData name="Gil Keidar" userId="39bab330baa1541e" providerId="LiveId" clId="{C34B1AE7-ADC7-493B-9C27-8DBF5603B68C}" dt="2025-03-12T05:56:51.238" v="1460" actId="1076"/>
          <ac:spMkLst>
            <pc:docMk/>
            <pc:sldMk cId="420809124" sldId="374"/>
            <ac:spMk id="21" creationId="{874C28B6-9AF0-978E-89B5-FC5C3FCEDF97}"/>
          </ac:spMkLst>
        </pc:spChg>
        <pc:spChg chg="add mod">
          <ac:chgData name="Gil Keidar" userId="39bab330baa1541e" providerId="LiveId" clId="{C34B1AE7-ADC7-493B-9C27-8DBF5603B68C}" dt="2025-03-12T06:02:22.664" v="1854" actId="20577"/>
          <ac:spMkLst>
            <pc:docMk/>
            <pc:sldMk cId="420809124" sldId="374"/>
            <ac:spMk id="24" creationId="{8DB783A9-4321-3CC2-5760-C72F437A4B36}"/>
          </ac:spMkLst>
        </pc:spChg>
        <pc:spChg chg="add mod">
          <ac:chgData name="Gil Keidar" userId="39bab330baa1541e" providerId="LiveId" clId="{C34B1AE7-ADC7-493B-9C27-8DBF5603B68C}" dt="2025-03-12T05:56:56.267" v="1462" actId="1076"/>
          <ac:spMkLst>
            <pc:docMk/>
            <pc:sldMk cId="420809124" sldId="374"/>
            <ac:spMk id="34" creationId="{2E28075E-BE3C-1574-EA5A-6268DCEAE4F8}"/>
          </ac:spMkLst>
        </pc:spChg>
        <pc:spChg chg="add mod">
          <ac:chgData name="Gil Keidar" userId="39bab330baa1541e" providerId="LiveId" clId="{C34B1AE7-ADC7-493B-9C27-8DBF5603B68C}" dt="2025-03-12T05:56:59.605" v="1463" actId="1076"/>
          <ac:spMkLst>
            <pc:docMk/>
            <pc:sldMk cId="420809124" sldId="374"/>
            <ac:spMk id="39" creationId="{0187398B-3FE8-52AC-90BF-A220E5BC2EF1}"/>
          </ac:spMkLst>
        </pc:spChg>
        <pc:spChg chg="add mod">
          <ac:chgData name="Gil Keidar" userId="39bab330baa1541e" providerId="LiveId" clId="{C34B1AE7-ADC7-493B-9C27-8DBF5603B68C}" dt="2025-03-12T05:57:04.696" v="1465" actId="1076"/>
          <ac:spMkLst>
            <pc:docMk/>
            <pc:sldMk cId="420809124" sldId="374"/>
            <ac:spMk id="42" creationId="{16CAD826-A10C-FB3B-5FA3-50F6B143E70A}"/>
          </ac:spMkLst>
        </pc:spChg>
        <pc:spChg chg="add mod">
          <ac:chgData name="Gil Keidar" userId="39bab330baa1541e" providerId="LiveId" clId="{C34B1AE7-ADC7-493B-9C27-8DBF5603B68C}" dt="2025-03-12T06:02:34.413" v="1868" actId="20577"/>
          <ac:spMkLst>
            <pc:docMk/>
            <pc:sldMk cId="420809124" sldId="374"/>
            <ac:spMk id="45" creationId="{C2225818-678D-1172-0720-3321822B79F3}"/>
          </ac:spMkLst>
        </pc:spChg>
        <pc:graphicFrameChg chg="add mod modGraphic">
          <ac:chgData name="Gil Keidar" userId="39bab330baa1541e" providerId="LiveId" clId="{C34B1AE7-ADC7-493B-9C27-8DBF5603B68C}" dt="2025-03-12T06:02:02.996" v="1776" actId="20577"/>
          <ac:graphicFrameMkLst>
            <pc:docMk/>
            <pc:sldMk cId="420809124" sldId="374"/>
            <ac:graphicFrameMk id="27" creationId="{B9D72DB4-403F-54A3-516D-5075DA5F80B5}"/>
          </ac:graphicFrameMkLst>
        </pc:graphicFrameChg>
        <pc:graphicFrameChg chg="add mod">
          <ac:chgData name="Gil Keidar" userId="39bab330baa1541e" providerId="LiveId" clId="{C34B1AE7-ADC7-493B-9C27-8DBF5603B68C}" dt="2025-03-12T05:50:14.490" v="1389" actId="1076"/>
          <ac:graphicFrameMkLst>
            <pc:docMk/>
            <pc:sldMk cId="420809124" sldId="374"/>
            <ac:graphicFrameMk id="28" creationId="{60D4418B-6DEF-1B07-A304-1C4AA7483D8D}"/>
          </ac:graphicFrameMkLst>
        </pc:graphicFrameChg>
        <pc:graphicFrameChg chg="add mod">
          <ac:chgData name="Gil Keidar" userId="39bab330baa1541e" providerId="LiveId" clId="{C34B1AE7-ADC7-493B-9C27-8DBF5603B68C}" dt="2025-03-12T05:57:13.290" v="1467" actId="1076"/>
          <ac:graphicFrameMkLst>
            <pc:docMk/>
            <pc:sldMk cId="420809124" sldId="374"/>
            <ac:graphicFrameMk id="29" creationId="{07845BD8-4256-03A2-0574-30FD4402182F}"/>
          </ac:graphicFrameMkLst>
        </pc:graphicFrame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1" creationId="{AC95254A-A505-F7C8-65BF-E80075007C7F}"/>
          </ac:cxnSpMkLst>
        </pc:cxn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6" creationId="{66A0A18F-3546-5952-8E52-572E767073CC}"/>
          </ac:cxnSpMkLst>
        </pc:cxnChg>
        <pc:cxnChg chg="add mod">
          <ac:chgData name="Gil Keidar" userId="39bab330baa1541e" providerId="LiveId" clId="{C34B1AE7-ADC7-493B-9C27-8DBF5603B68C}" dt="2025-03-12T05:56:30.794" v="1459" actId="1076"/>
          <ac:cxnSpMkLst>
            <pc:docMk/>
            <pc:sldMk cId="420809124" sldId="374"/>
            <ac:cxnSpMk id="41" creationId="{2BAC4DC0-F04A-CFC9-50D1-73A377ADFA98}"/>
          </ac:cxnSpMkLst>
        </pc:cxnChg>
        <pc:cxnChg chg="add mod">
          <ac:chgData name="Gil Keidar" userId="39bab330baa1541e" providerId="LiveId" clId="{C34B1AE7-ADC7-493B-9C27-8DBF5603B68C}" dt="2025-03-12T05:56:51.238" v="1460" actId="1076"/>
          <ac:cxnSpMkLst>
            <pc:docMk/>
            <pc:sldMk cId="420809124" sldId="374"/>
            <ac:cxnSpMk id="44" creationId="{9AB7228D-74D6-A0CA-84C6-890CDE5236EB}"/>
          </ac:cxnSpMkLst>
        </pc:cxnChg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del">
          <ac:chgData name="Gil Keidar" userId="39bab330baa1541e" providerId="LiveId" clId="{C34B1AE7-ADC7-493B-9C27-8DBF5603B68C}" dt="2025-05-27T23:59:47.968" v="1923" actId="11529"/>
          <ac:spMkLst>
            <pc:docMk/>
            <pc:sldMk cId="2266690573" sldId="376"/>
            <ac:spMk id="2" creationId="{10A51100-0AA2-5343-5935-E5A7E3D2FEF5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8.275" v="2028" actId="1076"/>
          <ac:spMkLst>
            <pc:docMk/>
            <pc:sldMk cId="2266690573" sldId="376"/>
            <ac:spMk id="24" creationId="{DA8EC129-7A41-906E-F3A9-C1D9016FB2BF}"/>
          </ac:spMkLst>
        </pc:spChg>
        <pc:spChg chg="add mod">
          <ac:chgData name="Gil Keidar" userId="39bab330baa1541e" providerId="LiveId" clId="{C34B1AE7-ADC7-493B-9C27-8DBF5603B68C}" dt="2025-05-28T02:08:24.549" v="10114" actId="114"/>
          <ac:spMkLst>
            <pc:docMk/>
            <pc:sldMk cId="2266690573" sldId="376"/>
            <ac:spMk id="31" creationId="{46BE7638-E052-AB47-3DF6-D6F83096E77B}"/>
          </ac:spMkLst>
        </pc:spChg>
        <pc:spChg chg="add mod">
          <ac:chgData name="Gil Keidar" userId="39bab330baa1541e" providerId="LiveId" clId="{C34B1AE7-ADC7-493B-9C27-8DBF5603B68C}" dt="2025-05-28T02:08:11.335" v="10100" actId="20577"/>
          <ac:spMkLst>
            <pc:docMk/>
            <pc:sldMk cId="2266690573" sldId="376"/>
            <ac:spMk id="33" creationId="{4E2A8FFE-DDB6-AF17-89E3-2EE43F1FA1AB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del mod">
          <ac:chgData name="Gil Keidar" userId="39bab330baa1541e" providerId="LiveId" clId="{C34B1AE7-ADC7-493B-9C27-8DBF5603B68C}" dt="2025-05-28T00:05:02.403" v="2034" actId="478"/>
          <ac:spMkLst>
            <pc:docMk/>
            <pc:sldMk cId="2266690573" sldId="376"/>
            <ac:spMk id="81" creationId="{37A89C65-C553-560B-DA34-51A85CB895D6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spChg chg="add mod">
          <ac:chgData name="Gil Keidar" userId="39bab330baa1541e" providerId="LiveId" clId="{C34B1AE7-ADC7-493B-9C27-8DBF5603B68C}" dt="2025-05-28T00:05:36.685" v="2078" actId="1076"/>
          <ac:spMkLst>
            <pc:docMk/>
            <pc:sldMk cId="2266690573" sldId="376"/>
            <ac:spMk id="96" creationId="{B17D5411-F791-2AD9-016B-64DDC12FA79F}"/>
          </ac:spMkLst>
        </pc:spChg>
        <pc:spChg chg="add mod">
          <ac:chgData name="Gil Keidar" userId="39bab330baa1541e" providerId="LiveId" clId="{C34B1AE7-ADC7-493B-9C27-8DBF5603B68C}" dt="2025-05-28T00:07:35.367" v="2105"/>
          <ac:spMkLst>
            <pc:docMk/>
            <pc:sldMk cId="2266690573" sldId="376"/>
            <ac:spMk id="119" creationId="{A9979966-0654-B790-B39F-F26FEA49BDCC}"/>
          </ac:spMkLst>
        </pc:spChg>
        <pc:spChg chg="add mod">
          <ac:chgData name="Gil Keidar" userId="39bab330baa1541e" providerId="LiveId" clId="{C34B1AE7-ADC7-493B-9C27-8DBF5603B68C}" dt="2025-05-28T02:08:21.657" v="10113" actId="114"/>
          <ac:spMkLst>
            <pc:docMk/>
            <pc:sldMk cId="2266690573" sldId="376"/>
            <ac:spMk id="120" creationId="{CE181522-6F49-6EF9-12C3-EF7FD9D53AF7}"/>
          </ac:spMkLst>
        </pc:spChg>
        <pc:spChg chg="add mod">
          <ac:chgData name="Gil Keidar" userId="39bab330baa1541e" providerId="LiveId" clId="{C34B1AE7-ADC7-493B-9C27-8DBF5603B68C}" dt="2025-05-28T00:08:30.512" v="2145" actId="207"/>
          <ac:spMkLst>
            <pc:docMk/>
            <pc:sldMk cId="2266690573" sldId="376"/>
            <ac:spMk id="122" creationId="{416A33E6-BE00-0D1D-EDAC-D09346ADA739}"/>
          </ac:spMkLst>
        </pc:spChg>
        <pc:spChg chg="add mod">
          <ac:chgData name="Gil Keidar" userId="39bab330baa1541e" providerId="LiveId" clId="{C34B1AE7-ADC7-493B-9C27-8DBF5603B68C}" dt="2025-05-28T02:08:57.863" v="10139" actId="1076"/>
          <ac:spMkLst>
            <pc:docMk/>
            <pc:sldMk cId="2266690573" sldId="376"/>
            <ac:spMk id="126" creationId="{83F006CB-6FDB-8290-2AF4-ABF369B2EFB4}"/>
          </ac:spMkLst>
        </pc:spChg>
        <pc:spChg chg="add mod">
          <ac:chgData name="Gil Keidar" userId="39bab330baa1541e" providerId="LiveId" clId="{C34B1AE7-ADC7-493B-9C27-8DBF5603B68C}" dt="2025-05-28T02:36:35.918" v="11786" actId="1076"/>
          <ac:spMkLst>
            <pc:docMk/>
            <pc:sldMk cId="2266690573" sldId="376"/>
            <ac:spMk id="134" creationId="{D5E2C35D-49E5-9035-B8E9-1B4A59E81B6C}"/>
          </ac:spMkLst>
        </pc:spChg>
        <pc:cxnChg chg="add mod">
          <ac:chgData name="Gil Keidar" userId="39bab330baa1541e" providerId="LiveId" clId="{C34B1AE7-ADC7-493B-9C27-8DBF5603B68C}" dt="2025-05-28T00:02:51.909" v="1981" actId="14100"/>
          <ac:cxnSpMkLst>
            <pc:docMk/>
            <pc:sldMk cId="2266690573" sldId="376"/>
            <ac:cxnSpMk id="12" creationId="{1CDC6B4C-6E53-EA08-4DFC-EFABAF9C6081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add">
          <ac:chgData name="Gil Keidar" userId="39bab330baa1541e" providerId="LiveId" clId="{C34B1AE7-ADC7-493B-9C27-8DBF5603B68C}" dt="2025-05-28T00:00:59.124" v="1937" actId="11529"/>
          <ac:cxnSpMkLst>
            <pc:docMk/>
            <pc:sldMk cId="2266690573" sldId="376"/>
            <ac:cxnSpMk id="23" creationId="{5E50F7CF-F623-546E-CB5F-3179DEF417EE}"/>
          </ac:cxnSpMkLst>
        </pc:cxnChg>
        <pc:cxnChg chg="add">
          <ac:chgData name="Gil Keidar" userId="39bab330baa1541e" providerId="LiveId" clId="{C34B1AE7-ADC7-493B-9C27-8DBF5603B68C}" dt="2025-05-28T00:01:04.656" v="1938" actId="11529"/>
          <ac:cxnSpMkLst>
            <pc:docMk/>
            <pc:sldMk cId="2266690573" sldId="376"/>
            <ac:cxnSpMk id="27" creationId="{0A991BE7-DCD7-B3EC-E396-195F78A8B256}"/>
          </ac:cxnSpMkLst>
        </pc:cxnChg>
        <pc:cxnChg chg="add del">
          <ac:chgData name="Gil Keidar" userId="39bab330baa1541e" providerId="LiveId" clId="{C34B1AE7-ADC7-493B-9C27-8DBF5603B68C}" dt="2025-05-28T00:02:23.894" v="1977" actId="478"/>
          <ac:cxnSpMkLst>
            <pc:docMk/>
            <pc:sldMk cId="2266690573" sldId="376"/>
            <ac:cxnSpMk id="29" creationId="{7B74DD72-C2B4-58DE-081E-621F6E021DDD}"/>
          </ac:cxnSpMkLst>
        </pc:cxnChg>
        <pc:cxnChg chg="add del mod">
          <ac:chgData name="Gil Keidar" userId="39bab330baa1541e" providerId="LiveId" clId="{C34B1AE7-ADC7-493B-9C27-8DBF5603B68C}" dt="2025-05-28T00:06:10.637" v="2096" actId="1076"/>
          <ac:cxnSpMkLst>
            <pc:docMk/>
            <pc:sldMk cId="2266690573" sldId="376"/>
            <ac:cxnSpMk id="30" creationId="{B05408D9-0352-2E75-EAAA-22CD755B5186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2:08:11.335" v="10100" actId="20577"/>
          <ac:cxnSpMkLst>
            <pc:docMk/>
            <pc:sldMk cId="2266690573" sldId="376"/>
            <ac:cxnSpMk id="36" creationId="{028E5AA5-87C5-FD37-4A95-2752EC942DA8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7" creationId="{70E2DE6C-3C11-EBDF-7F73-F0AD9ED66838}"/>
          </ac:cxnSpMkLst>
        </pc:cxnChg>
        <pc:cxnChg chg="add">
          <ac:chgData name="Gil Keidar" userId="39bab330baa1541e" providerId="LiveId" clId="{C34B1AE7-ADC7-493B-9C27-8DBF5603B68C}" dt="2025-05-28T00:02:43.572" v="1979" actId="11529"/>
          <ac:cxnSpMkLst>
            <pc:docMk/>
            <pc:sldMk cId="2266690573" sldId="376"/>
            <ac:cxnSpMk id="40" creationId="{1C0F23C4-399C-74F0-C909-DAEE7C090607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77" creationId="{DFAB3404-E971-787E-67FA-F36FA70BE4FA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85" creationId="{94AE0638-306F-3F60-E929-A9D9D8CD4D9E}"/>
          </ac:cxnSpMkLst>
        </pc:cxnChg>
        <pc:cxnChg chg="add del mod">
          <ac:chgData name="Gil Keidar" userId="39bab330baa1541e" providerId="LiveId" clId="{C34B1AE7-ADC7-493B-9C27-8DBF5603B68C}" dt="2025-05-28T00:05:40.677" v="2081" actId="478"/>
          <ac:cxnSpMkLst>
            <pc:docMk/>
            <pc:sldMk cId="2266690573" sldId="376"/>
            <ac:cxnSpMk id="97" creationId="{B5392A13-281B-8F78-B085-6356A90A8D3F}"/>
          </ac:cxnSpMkLst>
        </pc:cxnChg>
        <pc:cxnChg chg="add mod">
          <ac:chgData name="Gil Keidar" userId="39bab330baa1541e" providerId="LiveId" clId="{C34B1AE7-ADC7-493B-9C27-8DBF5603B68C}" dt="2025-05-28T00:05:46.596" v="2085" actId="14100"/>
          <ac:cxnSpMkLst>
            <pc:docMk/>
            <pc:sldMk cId="2266690573" sldId="376"/>
            <ac:cxnSpMk id="98" creationId="{6D9629DC-F3D0-C9CA-5C78-212885805DAD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 mod">
          <ac:chgData name="Gil Keidar" userId="39bab330baa1541e" providerId="LiveId" clId="{C34B1AE7-ADC7-493B-9C27-8DBF5603B68C}" dt="2025-05-28T00:06:10.637" v="2096" actId="1076"/>
          <ac:cxnSpMkLst>
            <pc:docMk/>
            <pc:sldMk cId="2266690573" sldId="376"/>
            <ac:cxnSpMk id="105" creationId="{46023891-6F93-BAE9-16DE-060612ED4596}"/>
          </ac:cxnSpMkLst>
        </pc:cxnChg>
        <pc:cxnChg chg="add mod">
          <ac:chgData name="Gil Keidar" userId="39bab330baa1541e" providerId="LiveId" clId="{C34B1AE7-ADC7-493B-9C27-8DBF5603B68C}" dt="2025-05-28T02:08:18.645" v="10112" actId="20577"/>
          <ac:cxnSpMkLst>
            <pc:docMk/>
            <pc:sldMk cId="2266690573" sldId="376"/>
            <ac:cxnSpMk id="116" creationId="{EC023C48-FABB-84A2-1F0D-8E52CD69E492}"/>
          </ac:cxnSpMkLst>
        </pc:cxnChg>
        <pc:cxnChg chg="add mod">
          <ac:chgData name="Gil Keidar" userId="39bab330baa1541e" providerId="LiveId" clId="{C34B1AE7-ADC7-493B-9C27-8DBF5603B68C}" dt="2025-05-28T00:07:34.533" v="2104"/>
          <ac:cxnSpMkLst>
            <pc:docMk/>
            <pc:sldMk cId="2266690573" sldId="376"/>
            <ac:cxnSpMk id="118" creationId="{743ABB52-B309-A382-A618-9B13E9B9B91A}"/>
          </ac:cxnSpMkLst>
        </pc:cxnChg>
        <pc:cxnChg chg="add mod">
          <ac:chgData name="Gil Keidar" userId="39bab330baa1541e" providerId="LiveId" clId="{C34B1AE7-ADC7-493B-9C27-8DBF5603B68C}" dt="2025-05-28T00:08:12.039" v="2142" actId="20577"/>
          <ac:cxnSpMkLst>
            <pc:docMk/>
            <pc:sldMk cId="2266690573" sldId="376"/>
            <ac:cxnSpMk id="123" creationId="{D03C926A-288E-3275-B758-384F006EA924}"/>
          </ac:cxnSpMkLst>
        </pc:cxnChg>
        <pc:cxnChg chg="add mod">
          <ac:chgData name="Gil Keidar" userId="39bab330baa1541e" providerId="LiveId" clId="{C34B1AE7-ADC7-493B-9C27-8DBF5603B68C}" dt="2025-05-28T02:09:08.510" v="10144" actId="14100"/>
          <ac:cxnSpMkLst>
            <pc:docMk/>
            <pc:sldMk cId="2266690573" sldId="376"/>
            <ac:cxnSpMk id="127" creationId="{E940582F-3547-6162-54FC-D7224F320BB1}"/>
          </ac:cxnSpMkLst>
        </pc:cxnChg>
      </pc:sldChg>
      <pc:sldChg chg="addSp modSp new mod">
        <pc:chgData name="Gil Keidar" userId="39bab330baa1541e" providerId="LiveId" clId="{C34B1AE7-ADC7-493B-9C27-8DBF5603B68C}" dt="2025-05-28T01:20:04.807" v="6970" actId="14100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5-28T00:17:03.049" v="2191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5-28T00:19:37.303" v="2582" actId="1076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5-28T00:46:07.514" v="3502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del mod">
          <ac:chgData name="Gil Keidar" userId="39bab330baa1541e" providerId="LiveId" clId="{C34B1AE7-ADC7-493B-9C27-8DBF5603B68C}" dt="2025-05-28T00:57:00.647" v="4477" actId="478"/>
          <ac:spMkLst>
            <pc:docMk/>
            <pc:sldMk cId="3308824609" sldId="378"/>
            <ac:spMk id="4" creationId="{AFE9217C-F03E-CE84-2C2A-5EEF76F51AA5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">
          <ac:chgData name="Gil Keidar" userId="39bab330baa1541e" providerId="LiveId" clId="{C34B1AE7-ADC7-493B-9C27-8DBF5603B68C}" dt="2025-05-28T19:23:48.923" v="13177"/>
          <ac:graphicFrameMkLst>
            <pc:docMk/>
            <pc:sldMk cId="3308824609" sldId="378"/>
            <ac:graphicFrameMk id="4" creationId="{88CD46E2-8219-136C-10C3-F4D41626B4C5}"/>
          </ac:graphicFrameMkLst>
        </pc:graphicFrame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del mod">
          <ac:chgData name="Gil Keidar" userId="39bab330baa1541e" providerId="LiveId" clId="{C34B1AE7-ADC7-493B-9C27-8DBF5603B68C}" dt="2025-05-28T01:12:01.781" v="6071" actId="478"/>
          <ac:spMkLst>
            <pc:docMk/>
            <pc:sldMk cId="2655646293" sldId="379"/>
            <ac:spMk id="3" creationId="{940274A1-F7D4-6C9B-8332-658E76D0E20E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">
          <ac:chgData name="Gil Keidar" userId="39bab330baa1541e" providerId="LiveId" clId="{C34B1AE7-ADC7-493B-9C27-8DBF5603B68C}" dt="2025-05-28T01:16:01.371" v="6422"/>
          <ac:graphicFrameMkLst>
            <pc:docMk/>
            <pc:sldMk cId="2655646293" sldId="379"/>
            <ac:graphicFrameMk id="5" creationId="{2E0A635F-4B9E-01EB-8A67-D2CCFBCBAE76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del mod">
          <ac:chgData name="Gil Keidar" userId="39bab330baa1541e" providerId="LiveId" clId="{C34B1AE7-ADC7-493B-9C27-8DBF5603B68C}" dt="2025-05-28T02:49:34.009" v="11914" actId="478"/>
          <ac:spMkLst>
            <pc:docMk/>
            <pc:sldMk cId="3804542101" sldId="380"/>
            <ac:spMk id="2" creationId="{D28B7416-0D8B-C561-7966-B2DE1F4C4075}"/>
          </ac:spMkLst>
        </pc:spChg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">
          <ac:chgData name="Gil Keidar" userId="39bab330baa1541e" providerId="LiveId" clId="{C34B1AE7-ADC7-493B-9C27-8DBF5603B68C}" dt="2025-05-28T02:57:58.714" v="12213" actId="767"/>
          <ac:spMkLst>
            <pc:docMk/>
            <pc:sldMk cId="3804542101" sldId="380"/>
            <ac:spMk id="11" creationId="{3CFE7FB1-C2C0-205F-1950-393A6407B1FF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spChg chg="add del mod">
          <ac:chgData name="Gil Keidar" userId="39bab330baa1541e" providerId="LiveId" clId="{C34B1AE7-ADC7-493B-9C27-8DBF5603B68C}" dt="2025-05-28T16:53:50.730" v="13176" actId="478"/>
          <ac:spMkLst>
            <pc:docMk/>
            <pc:sldMk cId="3804542101" sldId="380"/>
            <ac:spMk id="32" creationId="{B81AF856-B307-3082-34BB-426E47680E12}"/>
          </ac:spMkLst>
        </pc:spChg>
        <pc:spChg chg="del mod">
          <ac:chgData name="Gil Keidar" userId="39bab330baa1541e" providerId="LiveId" clId="{C34B1AE7-ADC7-493B-9C27-8DBF5603B68C}" dt="2025-05-28T02:49:54.467" v="11919" actId="478"/>
          <ac:spMkLst>
            <pc:docMk/>
            <pc:sldMk cId="3804542101" sldId="380"/>
            <ac:spMk id="34" creationId="{539AFA44-68E4-14C2-D181-7D56B9D9708B}"/>
          </ac:spMkLst>
        </pc:spChg>
        <pc:spChg chg="del">
          <ac:chgData name="Gil Keidar" userId="39bab330baa1541e" providerId="LiveId" clId="{C34B1AE7-ADC7-493B-9C27-8DBF5603B68C}" dt="2025-05-28T02:49:57.016" v="11922" actId="478"/>
          <ac:spMkLst>
            <pc:docMk/>
            <pc:sldMk cId="3804542101" sldId="380"/>
            <ac:spMk id="39" creationId="{ED8B7A67-DF31-F98A-1CD0-0F815CBFC33C}"/>
          </ac:spMkLst>
        </pc:spChg>
        <pc:spChg chg="del">
          <ac:chgData name="Gil Keidar" userId="39bab330baa1541e" providerId="LiveId" clId="{C34B1AE7-ADC7-493B-9C27-8DBF5603B68C}" dt="2025-05-28T02:49:59.419" v="11924" actId="478"/>
          <ac:spMkLst>
            <pc:docMk/>
            <pc:sldMk cId="3804542101" sldId="380"/>
            <ac:spMk id="42" creationId="{747C6E9D-4495-E93D-D2BB-39F0326E4960}"/>
          </ac:spMkLst>
        </pc:spChg>
        <pc:spChg chg="del">
          <ac:chgData name="Gil Keidar" userId="39bab330baa1541e" providerId="LiveId" clId="{C34B1AE7-ADC7-493B-9C27-8DBF5603B68C}" dt="2025-05-28T02:49:53.052" v="11917" actId="478"/>
          <ac:spMkLst>
            <pc:docMk/>
            <pc:sldMk cId="3804542101" sldId="380"/>
            <ac:spMk id="45" creationId="{B2A26DF1-A62A-7CD7-E506-6028209F19FA}"/>
          </ac:spMkLst>
        </pc:spChg>
        <pc:spChg chg="del mod topLvl">
          <ac:chgData name="Gil Keidar" userId="39bab330baa1541e" providerId="LiveId" clId="{C34B1AE7-ADC7-493B-9C27-8DBF5603B68C}" dt="2025-05-28T16:52:18.557" v="13146" actId="478"/>
          <ac:spMkLst>
            <pc:docMk/>
            <pc:sldMk cId="3804542101" sldId="380"/>
            <ac:spMk id="53" creationId="{09887CE6-CC51-84A9-EF3E-8199A87D6B5D}"/>
          </ac:spMkLst>
        </pc:spChg>
        <pc:spChg chg="del mod topLvl">
          <ac:chgData name="Gil Keidar" userId="39bab330baa1541e" providerId="LiveId" clId="{C34B1AE7-ADC7-493B-9C27-8DBF5603B68C}" dt="2025-05-28T16:52:43.709" v="13159" actId="478"/>
          <ac:spMkLst>
            <pc:docMk/>
            <pc:sldMk cId="3804542101" sldId="380"/>
            <ac:spMk id="62" creationId="{B514F9AA-9B67-9FA9-C5A1-BA084CA2E739}"/>
          </ac:spMkLst>
        </pc:spChg>
        <pc:grpChg chg="add del mod">
          <ac:chgData name="Gil Keidar" userId="39bab330baa1541e" providerId="LiveId" clId="{C34B1AE7-ADC7-493B-9C27-8DBF5603B68C}" dt="2025-05-28T03:00:24.438" v="12237" actId="165"/>
          <ac:grpSpMkLst>
            <pc:docMk/>
            <pc:sldMk cId="3804542101" sldId="380"/>
            <ac:grpSpMk id="13" creationId="{9D6EAE88-5C64-2007-CE5C-16804AB04D51}"/>
          </ac:grpSpMkLst>
        </pc:grpChg>
        <pc:grpChg chg="add del mod">
          <ac:chgData name="Gil Keidar" userId="39bab330baa1541e" providerId="LiveId" clId="{C34B1AE7-ADC7-493B-9C27-8DBF5603B68C}" dt="2025-05-28T02:59:48.757" v="12229" actId="165"/>
          <ac:grpSpMkLst>
            <pc:docMk/>
            <pc:sldMk cId="3804542101" sldId="380"/>
            <ac:grpSpMk id="14" creationId="{31FB08DC-FD19-20C9-046F-40ADA6859FC2}"/>
          </ac:grpSpMkLst>
        </pc:grpChg>
        <pc:grpChg chg="add mod">
          <ac:chgData name="Gil Keidar" userId="39bab330baa1541e" providerId="LiveId" clId="{C34B1AE7-ADC7-493B-9C27-8DBF5603B68C}" dt="2025-05-28T03:00:30.403" v="12238" actId="164"/>
          <ac:grpSpMkLst>
            <pc:docMk/>
            <pc:sldMk cId="3804542101" sldId="380"/>
            <ac:grpSpMk id="26" creationId="{17DBE1DC-4D85-6AD4-61B3-44A2DA4E8467}"/>
          </ac:grpSpMkLst>
        </pc:gr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pChg chg="add del mod">
          <ac:chgData name="Gil Keidar" userId="39bab330baa1541e" providerId="LiveId" clId="{C34B1AE7-ADC7-493B-9C27-8DBF5603B68C}" dt="2025-05-28T16:52:18.557" v="13146" actId="478"/>
          <ac:grpSpMkLst>
            <pc:docMk/>
            <pc:sldMk cId="3804542101" sldId="380"/>
            <ac:grpSpMk id="51" creationId="{34646C33-0BFC-62A0-4A51-591C9456DB3E}"/>
          </ac:grpSpMkLst>
        </pc:grpChg>
        <pc:grpChg chg="add del mod">
          <ac:chgData name="Gil Keidar" userId="39bab330baa1541e" providerId="LiveId" clId="{C34B1AE7-ADC7-493B-9C27-8DBF5603B68C}" dt="2025-05-28T16:52:43.709" v="13159" actId="478"/>
          <ac:grpSpMkLst>
            <pc:docMk/>
            <pc:sldMk cId="3804542101" sldId="380"/>
            <ac:grpSpMk id="61" creationId="{BD80F807-1AC1-EF3E-685F-448D2E8D155E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del">
          <ac:chgData name="Gil Keidar" userId="39bab330baa1541e" providerId="LiveId" clId="{C34B1AE7-ADC7-493B-9C27-8DBF5603B68C}" dt="2025-05-28T16:42:01.979" v="12247" actId="478"/>
          <ac:graphicFrameMkLst>
            <pc:docMk/>
            <pc:sldMk cId="3804542101" sldId="380"/>
            <ac:graphicFrameMk id="28" creationId="{AD2135FD-6A8F-B711-37F3-05C3BE78D8AD}"/>
          </ac:graphicFrameMkLst>
        </pc:graphicFrameChg>
        <pc:graphicFrameChg chg="del mod">
          <ac:chgData name="Gil Keidar" userId="39bab330baa1541e" providerId="LiveId" clId="{C34B1AE7-ADC7-493B-9C27-8DBF5603B68C}" dt="2025-05-28T16:42:00.070" v="12246" actId="478"/>
          <ac:graphicFrameMkLst>
            <pc:docMk/>
            <pc:sldMk cId="3804542101" sldId="380"/>
            <ac:graphicFrameMk id="29" creationId="{D359EC0E-1C8A-C3DB-02A5-78E79513EF89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03:00:30.403" v="12238" actId="164"/>
          <ac:cxnSpMkLst>
            <pc:docMk/>
            <pc:sldMk cId="3804542101" sldId="380"/>
            <ac:cxnSpMk id="25" creationId="{8DE71657-FF93-B28C-19F6-E3F28DB2A497}"/>
          </ac:cxnSpMkLst>
        </pc:cxnChg>
        <pc:cxnChg chg="del mod">
          <ac:chgData name="Gil Keidar" userId="39bab330baa1541e" providerId="LiveId" clId="{C34B1AE7-ADC7-493B-9C27-8DBF5603B68C}" dt="2025-05-28T02:49:55.238" v="11920" actId="478"/>
          <ac:cxnSpMkLst>
            <pc:docMk/>
            <pc:sldMk cId="3804542101" sldId="380"/>
            <ac:cxnSpMk id="31" creationId="{DE19BBEC-7A25-BF4A-2981-04CB1E7602BC}"/>
          </ac:cxnSpMkLst>
        </pc:cxnChg>
        <pc:cxnChg chg="del mod">
          <ac:chgData name="Gil Keidar" userId="39bab330baa1541e" providerId="LiveId" clId="{C34B1AE7-ADC7-493B-9C27-8DBF5603B68C}" dt="2025-05-28T02:49:55.836" v="11921" actId="478"/>
          <ac:cxnSpMkLst>
            <pc:docMk/>
            <pc:sldMk cId="3804542101" sldId="380"/>
            <ac:cxnSpMk id="36" creationId="{3D27E4E3-E96F-821D-F83A-FB6244D266E5}"/>
          </ac:cxnSpMkLst>
        </pc:cxnChg>
        <pc:cxnChg chg="del mod">
          <ac:chgData name="Gil Keidar" userId="39bab330baa1541e" providerId="LiveId" clId="{C34B1AE7-ADC7-493B-9C27-8DBF5603B68C}" dt="2025-05-28T02:50:00.220" v="11925" actId="478"/>
          <ac:cxnSpMkLst>
            <pc:docMk/>
            <pc:sldMk cId="3804542101" sldId="380"/>
            <ac:cxnSpMk id="41" creationId="{38F555DA-FB38-C8F1-8D68-E05C70BC5FE2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del mod">
          <ac:chgData name="Gil Keidar" userId="39bab330baa1541e" providerId="LiveId" clId="{C34B1AE7-ADC7-493B-9C27-8DBF5603B68C}" dt="2025-05-28T02:49:51.654" v="11916" actId="478"/>
          <ac:cxnSpMkLst>
            <pc:docMk/>
            <pc:sldMk cId="3804542101" sldId="380"/>
            <ac:cxnSpMk id="44" creationId="{1E04495F-7356-517D-09D4-96244FC02AA6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del mod">
          <ac:chgData name="Gil Keidar" userId="39bab330baa1541e" providerId="LiveId" clId="{C34B1AE7-ADC7-493B-9C27-8DBF5603B68C}" dt="2025-05-28T16:52:39.740" v="13156" actId="478"/>
          <ac:cxnSpMkLst>
            <pc:docMk/>
            <pc:sldMk cId="3804542101" sldId="380"/>
            <ac:cxnSpMk id="60" creationId="{B2A4FE5A-AA48-235C-7D4F-EAD1FAB91A22}"/>
          </ac:cxnSpMkLst>
        </pc:cxnChg>
        <pc:cxnChg chg="mod topLvl">
          <ac:chgData name="Gil Keidar" userId="39bab330baa1541e" providerId="LiveId" clId="{C34B1AE7-ADC7-493B-9C27-8DBF5603B68C}" dt="2025-05-28T16:53:04.863" v="13167" actId="14100"/>
          <ac:cxnSpMkLst>
            <pc:docMk/>
            <pc:sldMk cId="3804542101" sldId="380"/>
            <ac:cxnSpMk id="63" creationId="{F16D6710-3DCB-9DD2-54FB-152C9ED2B9D6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5-28T01:22:22.440" v="7122" actId="2165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5-28T01:22:22.440" v="7122" actId="2165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  <pc:graphicFrameChg chg="del modGraphic">
          <ac:chgData name="Gil Keidar" userId="39bab330baa1541e" providerId="LiveId" clId="{C34B1AE7-ADC7-493B-9C27-8DBF5603B68C}" dt="2025-05-28T01:29:41.784" v="7760" actId="478"/>
          <ac:graphicFrameMkLst>
            <pc:docMk/>
            <pc:sldMk cId="909485508" sldId="382"/>
            <ac:graphicFrameMk id="6" creationId="{96351E8D-E810-4BBB-7B78-DF40826838B0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modSp add mod">
        <pc:chgData name="Gil Keidar" userId="39bab330baa1541e" providerId="LiveId" clId="{C34B1AE7-ADC7-493B-9C27-8DBF5603B68C}" dt="2025-05-28T02:17:34.519" v="10666" actId="20577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5-28T02:16:38.470" v="10591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5-28T02:17:34.519" v="10666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mod">
        <pc:chgData name="Gil Keidar" userId="39bab330baa1541e" providerId="LiveId" clId="{C34B1AE7-ADC7-493B-9C27-8DBF5603B68C}" dt="2025-05-28T19:28:57.940" v="13496" actId="20577"/>
        <pc:sldMkLst>
          <pc:docMk/>
          <pc:sldMk cId="3700056287" sldId="388"/>
        </pc:sldMkLst>
        <pc:spChg chg="mod">
          <ac:chgData name="Gil Keidar" userId="39bab330baa1541e" providerId="LiveId" clId="{C34B1AE7-ADC7-493B-9C27-8DBF5603B68C}" dt="2025-05-28T19:24:19.541" v="13214" actId="3064"/>
          <ac:spMkLst>
            <pc:docMk/>
            <pc:sldMk cId="3700056287" sldId="388"/>
            <ac:spMk id="2" creationId="{F6C5802C-F942-54F9-74C1-936CC4CC8166}"/>
          </ac:spMkLst>
        </pc:spChg>
        <pc:spChg chg="add mod">
          <ac:chgData name="Gil Keidar" userId="39bab330baa1541e" providerId="LiveId" clId="{C34B1AE7-ADC7-493B-9C27-8DBF5603B68C}" dt="2025-05-28T19:26:40.235" v="13268" actId="1076"/>
          <ac:spMkLst>
            <pc:docMk/>
            <pc:sldMk cId="3700056287" sldId="388"/>
            <ac:spMk id="4" creationId="{F2FB76A1-7E8A-53DA-2BAB-A6ACDF7E3824}"/>
          </ac:spMkLst>
        </pc:spChg>
        <pc:spChg chg="add mod">
          <ac:chgData name="Gil Keidar" userId="39bab330baa1541e" providerId="LiveId" clId="{C34B1AE7-ADC7-493B-9C27-8DBF5603B68C}" dt="2025-05-28T19:27:05.178" v="13326" actId="14100"/>
          <ac:spMkLst>
            <pc:docMk/>
            <pc:sldMk cId="3700056287" sldId="388"/>
            <ac:spMk id="6" creationId="{20F25B92-C322-E92B-3F5B-73DB3330DFBD}"/>
          </ac:spMkLst>
        </pc:spChg>
        <pc:spChg chg="add mod">
          <ac:chgData name="Gil Keidar" userId="39bab330baa1541e" providerId="LiveId" clId="{C34B1AE7-ADC7-493B-9C27-8DBF5603B68C}" dt="2025-05-28T19:28:57.940" v="13496" actId="20577"/>
          <ac:spMkLst>
            <pc:docMk/>
            <pc:sldMk cId="3700056287" sldId="388"/>
            <ac:spMk id="8" creationId="{FD36C016-1681-BB66-12BB-CEBF7695B1E1}"/>
          </ac:spMkLst>
        </pc:spChg>
        <pc:spChg chg="add mod">
          <ac:chgData name="Gil Keidar" userId="39bab330baa1541e" providerId="LiveId" clId="{C34B1AE7-ADC7-493B-9C27-8DBF5603B68C}" dt="2025-05-28T19:28:17.549" v="13481" actId="20577"/>
          <ac:spMkLst>
            <pc:docMk/>
            <pc:sldMk cId="3700056287" sldId="388"/>
            <ac:spMk id="10" creationId="{DB918703-F60A-0B3E-1CD0-1450B8E1C381}"/>
          </ac:spMkLst>
        </pc:spChg>
        <pc:spChg chg="add mod">
          <ac:chgData name="Gil Keidar" userId="39bab330baa1541e" providerId="LiveId" clId="{C34B1AE7-ADC7-493B-9C27-8DBF5603B68C}" dt="2025-05-28T19:28:14.585" v="13473" actId="20577"/>
          <ac:spMkLst>
            <pc:docMk/>
            <pc:sldMk cId="3700056287" sldId="388"/>
            <ac:spMk id="12" creationId="{B18F59D4-0539-8FF3-9E44-D183F823FFAE}"/>
          </ac:spMkLst>
        </pc:spChg>
        <pc:spChg chg="add mod">
          <ac:chgData name="Gil Keidar" userId="39bab330baa1541e" providerId="LiveId" clId="{C34B1AE7-ADC7-493B-9C27-8DBF5603B68C}" dt="2025-05-28T19:28:11.366" v="13463" actId="14100"/>
          <ac:spMkLst>
            <pc:docMk/>
            <pc:sldMk cId="3700056287" sldId="388"/>
            <ac:spMk id="14" creationId="{3D4D80DF-1035-FD15-6BAB-F80E6E869BB8}"/>
          </ac:spMkLst>
        </pc:sp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3" creationId="{04EE46AF-8843-DCF0-6E80-572B8DCEAEE6}"/>
          </ac:graphicFrameMkLst>
        </pc:graphicFrame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5" creationId="{4E802FAE-93BB-B199-1864-CDEF8F7052B7}"/>
          </ac:graphicFrameMkLst>
        </pc:graphicFrameChg>
        <pc:graphicFrameChg chg="add mod">
          <ac:chgData name="Gil Keidar" userId="39bab330baa1541e" providerId="LiveId" clId="{C34B1AE7-ADC7-493B-9C27-8DBF5603B68C}" dt="2025-05-28T19:25:57.323" v="13260" actId="1076"/>
          <ac:graphicFrameMkLst>
            <pc:docMk/>
            <pc:sldMk cId="3700056287" sldId="388"/>
            <ac:graphicFrameMk id="7" creationId="{865F6387-ABB4-D80F-7D7B-EE8C95137864}"/>
          </ac:graphicFrameMkLst>
        </pc:graphicFrame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9" creationId="{815D0550-F330-BDBE-1DDF-D143918F81FC}"/>
          </ac:graphicFrameMkLst>
        </pc:graphicFrameChg>
        <pc:graphicFrameChg chg="add mod">
          <ac:chgData name="Gil Keidar" userId="39bab330baa1541e" providerId="LiveId" clId="{C34B1AE7-ADC7-493B-9C27-8DBF5603B68C}" dt="2025-05-28T19:26:08.281" v="13264" actId="1076"/>
          <ac:graphicFrameMkLst>
            <pc:docMk/>
            <pc:sldMk cId="3700056287" sldId="388"/>
            <ac:graphicFrameMk id="11" creationId="{3153155B-D72E-749F-2EE5-67F51953F908}"/>
          </ac:graphicFrameMkLst>
        </pc:graphicFrame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13" creationId="{7F783F9E-5CDE-3538-7290-72961856D31D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del mod">
          <ac:chgData name="Gil Keidar" userId="39bab330baa1541e" providerId="LiveId" clId="{C34B1AE7-ADC7-493B-9C27-8DBF5603B68C}" dt="2025-05-28T19:42:55.975" v="13528" actId="478"/>
          <ac:graphicFrameMkLst>
            <pc:docMk/>
            <pc:sldMk cId="446998153" sldId="389"/>
            <ac:graphicFrameMk id="3" creationId="{5E20A8A0-9F8F-AE18-A3D8-FF0BB4BD26F8}"/>
          </ac:graphicFrameMkLst>
        </pc:graphicFrame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0.png"/><Relationship Id="rId7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2.xml"/><Relationship Id="rId4" Type="http://schemas.openxmlformats.org/officeDocument/2006/relationships/slide" Target="slide8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77.xml"/><Relationship Id="rId7" Type="http://schemas.openxmlformats.org/officeDocument/2006/relationships/slide" Target="slide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12.xml"/><Relationship Id="rId5" Type="http://schemas.openxmlformats.org/officeDocument/2006/relationships/slide" Target="slide6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69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7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5" Type="http://schemas.openxmlformats.org/officeDocument/2006/relationships/slide" Target="slide13.xml"/><Relationship Id="rId10" Type="http://schemas.openxmlformats.org/officeDocument/2006/relationships/image" Target="../media/image1.png"/><Relationship Id="rId19" Type="http://schemas.openxmlformats.org/officeDocument/2006/relationships/slide" Target="slide78.xml"/><Relationship Id="rId4" Type="http://schemas.openxmlformats.org/officeDocument/2006/relationships/slide" Target="slide67.xml"/><Relationship Id="rId9" Type="http://schemas.openxmlformats.org/officeDocument/2006/relationships/slide" Target="slide72.xml"/><Relationship Id="rId14" Type="http://schemas.openxmlformats.org/officeDocument/2006/relationships/slide" Target="slide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12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69.xml"/><Relationship Id="rId5" Type="http://schemas.openxmlformats.org/officeDocument/2006/relationships/slide" Target="slide77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1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7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69.xml"/><Relationship Id="rId9" Type="http://schemas.openxmlformats.org/officeDocument/2006/relationships/slide" Target="slide72.xml"/><Relationship Id="rId14" Type="http://schemas.openxmlformats.org/officeDocument/2006/relationships/slide" Target="slide6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3.xml"/><Relationship Id="rId18" Type="http://schemas.openxmlformats.org/officeDocument/2006/relationships/slide" Target="slide72.xml"/><Relationship Id="rId26" Type="http://schemas.openxmlformats.org/officeDocument/2006/relationships/slide" Target="slide6.xml"/><Relationship Id="rId3" Type="http://schemas.openxmlformats.org/officeDocument/2006/relationships/slide" Target="slide68.xml"/><Relationship Id="rId21" Type="http://schemas.openxmlformats.org/officeDocument/2006/relationships/slide" Target="slide19.xml"/><Relationship Id="rId7" Type="http://schemas.openxmlformats.org/officeDocument/2006/relationships/slide" Target="slide77.xml"/><Relationship Id="rId12" Type="http://schemas.openxmlformats.org/officeDocument/2006/relationships/slide" Target="slide78.xml"/><Relationship Id="rId17" Type="http://schemas.openxmlformats.org/officeDocument/2006/relationships/slide" Target="slide89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3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7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6.xml"/><Relationship Id="rId15" Type="http://schemas.openxmlformats.org/officeDocument/2006/relationships/slide" Target="slide75.xml"/><Relationship Id="rId23" Type="http://schemas.openxmlformats.org/officeDocument/2006/relationships/image" Target="../media/image14.png"/><Relationship Id="rId10" Type="http://schemas.openxmlformats.org/officeDocument/2006/relationships/slide" Target="slide80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5.xml"/><Relationship Id="rId22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6.xml"/><Relationship Id="rId7" Type="http://schemas.openxmlformats.org/officeDocument/2006/relationships/slide" Target="slide66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18" Type="http://schemas.openxmlformats.org/officeDocument/2006/relationships/slide" Target="slide65.xml"/><Relationship Id="rId3" Type="http://schemas.openxmlformats.org/officeDocument/2006/relationships/slide" Target="slide80.xml"/><Relationship Id="rId21" Type="http://schemas.openxmlformats.org/officeDocument/2006/relationships/slide" Target="slide88.xml"/><Relationship Id="rId7" Type="http://schemas.openxmlformats.org/officeDocument/2006/relationships/slide" Target="slide84.xml"/><Relationship Id="rId12" Type="http://schemas.openxmlformats.org/officeDocument/2006/relationships/slide" Target="slide14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5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5.xml"/><Relationship Id="rId24" Type="http://schemas.openxmlformats.org/officeDocument/2006/relationships/image" Target="../media/image1.png"/><Relationship Id="rId5" Type="http://schemas.openxmlformats.org/officeDocument/2006/relationships/slide" Target="slide78.xml"/><Relationship Id="rId15" Type="http://schemas.openxmlformats.org/officeDocument/2006/relationships/slide" Target="slide79.xml"/><Relationship Id="rId23" Type="http://schemas.openxmlformats.org/officeDocument/2006/relationships/slide" Target="slide72.xml"/><Relationship Id="rId10" Type="http://schemas.openxmlformats.org/officeDocument/2006/relationships/slide" Target="slide73.xml"/><Relationship Id="rId19" Type="http://schemas.openxmlformats.org/officeDocument/2006/relationships/slide" Target="slide77.xml"/><Relationship Id="rId4" Type="http://schemas.openxmlformats.org/officeDocument/2006/relationships/slide" Target="slide8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.xml"/><Relationship Id="rId22" Type="http://schemas.openxmlformats.org/officeDocument/2006/relationships/slide" Target="slid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2.xml"/><Relationship Id="rId15" Type="http://schemas.openxmlformats.org/officeDocument/2006/relationships/slide" Target="slide19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image" Target="../media/image29.png"/><Relationship Id="rId7" Type="http://schemas.openxmlformats.org/officeDocument/2006/relationships/slide" Target="slide84.xml"/><Relationship Id="rId12" Type="http://schemas.openxmlformats.org/officeDocument/2006/relationships/slide" Target="slide7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3.xml"/><Relationship Id="rId5" Type="http://schemas.openxmlformats.org/officeDocument/2006/relationships/slide" Target="slide83.xml"/><Relationship Id="rId10" Type="http://schemas.openxmlformats.org/officeDocument/2006/relationships/slide" Target="slide82.xml"/><Relationship Id="rId4" Type="http://schemas.openxmlformats.org/officeDocument/2006/relationships/slide" Target="slide78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2.png"/><Relationship Id="rId9" Type="http://schemas.openxmlformats.org/officeDocument/2006/relationships/slide" Target="slide8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64.xml"/><Relationship Id="rId7" Type="http://schemas.openxmlformats.org/officeDocument/2006/relationships/slide" Target="slide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6.xml"/><Relationship Id="rId4" Type="http://schemas.openxmlformats.org/officeDocument/2006/relationships/slide" Target="slide20.xml"/><Relationship Id="rId9" Type="http://schemas.openxmlformats.org/officeDocument/2006/relationships/slide" Target="slide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64.xml"/><Relationship Id="rId10" Type="http://schemas.openxmlformats.org/officeDocument/2006/relationships/slide" Target="slide2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slide" Target="slide85.xml"/><Relationship Id="rId3" Type="http://schemas.openxmlformats.org/officeDocument/2006/relationships/slide" Target="slide73.xml"/><Relationship Id="rId7" Type="http://schemas.openxmlformats.org/officeDocument/2006/relationships/slide" Target="slide84.xml"/><Relationship Id="rId12" Type="http://schemas.openxmlformats.org/officeDocument/2006/relationships/slide" Target="slide77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11" Type="http://schemas.openxmlformats.org/officeDocument/2006/relationships/slide" Target="slide75.xml"/><Relationship Id="rId5" Type="http://schemas.openxmlformats.org/officeDocument/2006/relationships/slide" Target="slide80.xml"/><Relationship Id="rId15" Type="http://schemas.openxmlformats.org/officeDocument/2006/relationships/slide" Target="slide79.xml"/><Relationship Id="rId10" Type="http://schemas.openxmlformats.org/officeDocument/2006/relationships/slide" Target="slide88.xml"/><Relationship Id="rId4" Type="http://schemas.openxmlformats.org/officeDocument/2006/relationships/slide" Target="slide76.xml"/><Relationship Id="rId9" Type="http://schemas.openxmlformats.org/officeDocument/2006/relationships/slide" Target="slide86.xml"/><Relationship Id="rId14" Type="http://schemas.openxmlformats.org/officeDocument/2006/relationships/slide" Target="slide7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80.xml"/><Relationship Id="rId5" Type="http://schemas.openxmlformats.org/officeDocument/2006/relationships/image" Target="../media/image54.png"/><Relationship Id="rId10" Type="http://schemas.openxmlformats.org/officeDocument/2006/relationships/slide" Target="slide78.xml"/><Relationship Id="rId4" Type="http://schemas.openxmlformats.org/officeDocument/2006/relationships/image" Target="../media/image53.png"/><Relationship Id="rId9" Type="http://schemas.openxmlformats.org/officeDocument/2006/relationships/slide" Target="slide7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80.xml"/><Relationship Id="rId5" Type="http://schemas.openxmlformats.org/officeDocument/2006/relationships/image" Target="../media/image55.png"/><Relationship Id="rId10" Type="http://schemas.openxmlformats.org/officeDocument/2006/relationships/slide" Target="slide78.xml"/><Relationship Id="rId4" Type="http://schemas.openxmlformats.org/officeDocument/2006/relationships/image" Target="../media/image57.png"/><Relationship Id="rId9" Type="http://schemas.openxmlformats.org/officeDocument/2006/relationships/slide" Target="slide7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78.xml"/><Relationship Id="rId4" Type="http://schemas.openxmlformats.org/officeDocument/2006/relationships/slide" Target="slide7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5.xml"/><Relationship Id="rId3" Type="http://schemas.openxmlformats.org/officeDocument/2006/relationships/slide" Target="slide80.xml"/><Relationship Id="rId7" Type="http://schemas.openxmlformats.org/officeDocument/2006/relationships/slide" Target="slide84.xml"/><Relationship Id="rId12" Type="http://schemas.openxmlformats.org/officeDocument/2006/relationships/slide" Target="slide79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88.xml"/><Relationship Id="rId5" Type="http://schemas.openxmlformats.org/officeDocument/2006/relationships/slide" Target="slide78.xml"/><Relationship Id="rId15" Type="http://schemas.openxmlformats.org/officeDocument/2006/relationships/slide" Target="slide77.xml"/><Relationship Id="rId10" Type="http://schemas.openxmlformats.org/officeDocument/2006/relationships/slide" Target="slide73.xml"/><Relationship Id="rId4" Type="http://schemas.openxmlformats.org/officeDocument/2006/relationships/slide" Target="slide8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80.xml"/><Relationship Id="rId12" Type="http://schemas.openxmlformats.org/officeDocument/2006/relationships/slide" Target="slide7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7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3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5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11" Type="http://schemas.openxmlformats.org/officeDocument/2006/relationships/slide" Target="slide85.xml"/><Relationship Id="rId5" Type="http://schemas.openxmlformats.org/officeDocument/2006/relationships/slide" Target="slide79.xml"/><Relationship Id="rId15" Type="http://schemas.openxmlformats.org/officeDocument/2006/relationships/slide" Target="slide72.xml"/><Relationship Id="rId10" Type="http://schemas.openxmlformats.org/officeDocument/2006/relationships/slide" Target="slide83.xml"/><Relationship Id="rId4" Type="http://schemas.openxmlformats.org/officeDocument/2006/relationships/slide" Target="slide78.xml"/><Relationship Id="rId9" Type="http://schemas.openxmlformats.org/officeDocument/2006/relationships/slide" Target="slide80.xml"/><Relationship Id="rId14" Type="http://schemas.openxmlformats.org/officeDocument/2006/relationships/slide" Target="slide8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3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5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11" Type="http://schemas.openxmlformats.org/officeDocument/2006/relationships/slide" Target="slide85.xml"/><Relationship Id="rId5" Type="http://schemas.openxmlformats.org/officeDocument/2006/relationships/slide" Target="slide79.xml"/><Relationship Id="rId15" Type="http://schemas.openxmlformats.org/officeDocument/2006/relationships/slide" Target="slide72.xml"/><Relationship Id="rId10" Type="http://schemas.openxmlformats.org/officeDocument/2006/relationships/slide" Target="slide83.xml"/><Relationship Id="rId4" Type="http://schemas.openxmlformats.org/officeDocument/2006/relationships/slide" Target="slide78.xml"/><Relationship Id="rId9" Type="http://schemas.openxmlformats.org/officeDocument/2006/relationships/slide" Target="slide80.xml"/><Relationship Id="rId14" Type="http://schemas.openxmlformats.org/officeDocument/2006/relationships/slide" Target="slide8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image" Target="../media/image29.png"/><Relationship Id="rId7" Type="http://schemas.openxmlformats.org/officeDocument/2006/relationships/slide" Target="slide7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10" Type="http://schemas.openxmlformats.org/officeDocument/2006/relationships/image" Target="../media/image1.png"/><Relationship Id="rId4" Type="http://schemas.openxmlformats.org/officeDocument/2006/relationships/slide" Target="slide78.xml"/><Relationship Id="rId9" Type="http://schemas.openxmlformats.org/officeDocument/2006/relationships/slide" Target="slide7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image" Target="../media/image30.png"/><Relationship Id="rId7" Type="http://schemas.openxmlformats.org/officeDocument/2006/relationships/slide" Target="slide78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2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80.xml"/><Relationship Id="rId4" Type="http://schemas.openxmlformats.org/officeDocument/2006/relationships/image" Target="../media/image32.png"/><Relationship Id="rId9" Type="http://schemas.openxmlformats.org/officeDocument/2006/relationships/slide" Target="slide7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2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slide" Target="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6.png"/><Relationship Id="rId7" Type="http://schemas.openxmlformats.org/officeDocument/2006/relationships/slide" Target="slide7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80.xml"/><Relationship Id="rId2" Type="http://schemas.openxmlformats.org/officeDocument/2006/relationships/slide" Target="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.png"/><Relationship Id="rId4" Type="http://schemas.openxmlformats.org/officeDocument/2006/relationships/slide" Target="slide7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8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78.xml"/><Relationship Id="rId9" Type="http://schemas.openxmlformats.org/officeDocument/2006/relationships/hyperlink" Target="https://liucs.net/cs101s14/n4-logic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241174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046288" y="2079843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700843"/>
              </p:ext>
            </p:extLst>
          </p:nvPr>
        </p:nvGraphicFramePr>
        <p:xfrm>
          <a:off x="269339" y="3922694"/>
          <a:ext cx="2979187" cy="2726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66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38665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47576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980286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612">
                <a:tc>
                  <a:txBody>
                    <a:bodyPr/>
                    <a:lstStyle/>
                    <a:p>
                      <a:r>
                        <a:rPr lang="en-US" sz="800" dirty="0" err="1"/>
                        <a:t>Src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Dedicated Instruction?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9340">
                <a:tc>
                  <a:txBody>
                    <a:bodyPr/>
                    <a:lstStyle/>
                    <a:p>
                      <a:r>
                        <a:rPr lang="en-US" sz="8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Rd = Imm_8</a:t>
                      </a:r>
                    </a:p>
                    <a:p>
                      <a:r>
                        <a:rPr lang="en-US" sz="800" dirty="0"/>
                        <a:t>(LDR Rd,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(LDR)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9340">
                <a:tc>
                  <a:txBody>
                    <a:bodyPr/>
                    <a:lstStyle/>
                    <a:p>
                      <a:r>
                        <a:rPr lang="en-US" sz="8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Rd = Rs</a:t>
                      </a:r>
                    </a:p>
                    <a:p>
                      <a:r>
                        <a:rPr lang="en-US" sz="800" dirty="0"/>
                        <a:t>(MOV Rd, 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(MOV)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0925">
                <a:tc>
                  <a:txBody>
                    <a:bodyPr/>
                    <a:lstStyle/>
                    <a:p>
                      <a:r>
                        <a:rPr lang="en-US" sz="8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Rd = 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984264">
                <a:tc>
                  <a:txBody>
                    <a:bodyPr/>
                    <a:lstStyle/>
                    <a:p>
                      <a:r>
                        <a:rPr lang="en-US" sz="8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(LMA) Rd = *{%DP[H], Imm}, DP[L] = Imm</a:t>
                      </a:r>
                    </a:p>
                    <a:p>
                      <a:r>
                        <a:rPr lang="en-US" sz="800" dirty="0"/>
                        <a:t>(LMR) Rd = *{%DP[H], Rs}, DP[L] = Rs</a:t>
                      </a:r>
                    </a:p>
                    <a:p>
                      <a:r>
                        <a:rPr lang="en-US" sz="800" dirty="0"/>
                        <a:t>(LMO*) Rd = *(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(LMA, LMR,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00925"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Rd = *(SP), SP++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(POP)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50950" cy="6656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20813" y="1658442"/>
            <a:ext cx="1292225" cy="421401"/>
            <a:chOff x="1420813" y="1658442"/>
            <a:chExt cx="1292225" cy="42140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>
              <a:off x="1420813" y="1698374"/>
              <a:ext cx="1292225" cy="381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2008838" y="1658442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  <a:stCxn id="20" idx="0"/>
            <a:endCxn id="19" idx="1"/>
          </p:cNvCxnSpPr>
          <p:nvPr/>
        </p:nvCxnSpPr>
        <p:spPr>
          <a:xfrm flipV="1">
            <a:off x="1420813" y="2412689"/>
            <a:ext cx="625475" cy="69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DBE1DC-4D85-6AD4-61B3-44A2DA4E8467}"/>
              </a:ext>
            </a:extLst>
          </p:cNvPr>
          <p:cNvGrpSpPr/>
          <p:nvPr/>
        </p:nvGrpSpPr>
        <p:grpSpPr>
          <a:xfrm>
            <a:off x="1818580" y="2412689"/>
            <a:ext cx="894458" cy="519742"/>
            <a:chOff x="1818580" y="2412689"/>
            <a:chExt cx="894458" cy="5197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A09A44-42E1-ECD2-41B7-02FA1457A169}"/>
                </a:ext>
              </a:extLst>
            </p:cNvPr>
            <p:cNvSpPr txBox="1"/>
            <p:nvPr/>
          </p:nvSpPr>
          <p:spPr>
            <a:xfrm>
              <a:off x="1818580" y="2686210"/>
              <a:ext cx="4542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MOV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8DE71657-FF93-B28C-19F6-E3F28DB2A497}"/>
                </a:ext>
              </a:extLst>
            </p:cNvPr>
            <p:cNvCxnSpPr>
              <a:stCxn id="19" idx="2"/>
              <a:endCxn id="19" idx="1"/>
            </p:cNvCxnSpPr>
            <p:nvPr/>
          </p:nvCxnSpPr>
          <p:spPr>
            <a:xfrm rot="5400000" flipH="1">
              <a:off x="2213240" y="2245737"/>
              <a:ext cx="332845" cy="666750"/>
            </a:xfrm>
            <a:prstGeom prst="curvedConnector4">
              <a:avLst>
                <a:gd name="adj1" fmla="val -68681"/>
                <a:gd name="adj2" fmla="val 13428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995842"/>
              </p:ext>
            </p:extLst>
          </p:nvPr>
        </p:nvGraphicFramePr>
        <p:xfrm>
          <a:off x="3347817" y="3922695"/>
          <a:ext cx="2800320" cy="2759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7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1232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984681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921433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81123">
                <a:tc>
                  <a:txBody>
                    <a:bodyPr/>
                    <a:lstStyle/>
                    <a:p>
                      <a:r>
                        <a:rPr lang="en-US" sz="800" dirty="0" err="1"/>
                        <a:t>Src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Dedicated Instruction?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73523">
                <a:tc>
                  <a:txBody>
                    <a:bodyPr/>
                    <a:lstStyle/>
                    <a:p>
                      <a:r>
                        <a:rPr lang="en-US" sz="8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73523">
                <a:tc>
                  <a:txBody>
                    <a:bodyPr/>
                    <a:lstStyle/>
                    <a:p>
                      <a:r>
                        <a:rPr lang="en-US" sz="8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ARDest[L/H]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73523">
                <a:tc>
                  <a:txBody>
                    <a:bodyPr/>
                    <a:lstStyle/>
                    <a:p>
                      <a:r>
                        <a:rPr lang="en-US" sz="8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ARDest = 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81000">
                <a:tc>
                  <a:txBody>
                    <a:bodyPr/>
                    <a:lstStyle/>
                    <a:p>
                      <a:r>
                        <a:rPr lang="en-US" sz="8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ARDest[L/H] = *(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 + Imm) (?)</a:t>
                      </a:r>
                    </a:p>
                    <a:p>
                      <a:r>
                        <a:rPr lang="en-US" sz="800" dirty="0"/>
                        <a:t>ARDest = *{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 + Imm + 1, 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  + Imm}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444131"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ARDest = *{SP + 1, SP}, SP += 2 (?) (e.g. POP ARDest)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81410"/>
              </p:ext>
            </p:extLst>
          </p:nvPr>
        </p:nvGraphicFramePr>
        <p:xfrm>
          <a:off x="6247428" y="3922694"/>
          <a:ext cx="2800320" cy="2740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7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1232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984681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921433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66798">
                <a:tc>
                  <a:txBody>
                    <a:bodyPr/>
                    <a:lstStyle/>
                    <a:p>
                      <a:r>
                        <a:rPr lang="en-US" sz="800" dirty="0" err="1"/>
                        <a:t>Src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Dedicated Instruction?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62402">
                <a:tc>
                  <a:txBody>
                    <a:bodyPr/>
                    <a:lstStyle/>
                    <a:p>
                      <a:r>
                        <a:rPr lang="en-US" sz="8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*(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) = Imm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62402">
                <a:tc>
                  <a:txBody>
                    <a:bodyPr/>
                    <a:lstStyle/>
                    <a:p>
                      <a:r>
                        <a:rPr lang="en-US" sz="8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*(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43588">
                <a:tc>
                  <a:txBody>
                    <a:bodyPr/>
                    <a:lstStyle/>
                    <a:p>
                      <a:r>
                        <a:rPr lang="en-US" sz="8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*(ARDest + Imm + 1, ARDest + Imm) = 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60724">
                <a:tc>
                  <a:txBody>
                    <a:bodyPr/>
                    <a:lstStyle/>
                    <a:p>
                      <a:r>
                        <a:rPr lang="en-US" sz="8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*(ARDest + Imm) = *(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 (load-store architecture)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430908"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*(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 + Imm) = *SP, SP++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679"/>
              </p:ext>
            </p:extLst>
          </p:nvPr>
        </p:nvGraphicFramePr>
        <p:xfrm>
          <a:off x="9246330" y="3435741"/>
          <a:ext cx="2800320" cy="2821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7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1232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984681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921433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66798">
                <a:tc>
                  <a:txBody>
                    <a:bodyPr/>
                    <a:lstStyle/>
                    <a:p>
                      <a:r>
                        <a:rPr lang="en-US" sz="800" dirty="0" err="1"/>
                        <a:t>Src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Dedicated Instruction?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62402">
                <a:tc>
                  <a:txBody>
                    <a:bodyPr/>
                    <a:lstStyle/>
                    <a:p>
                      <a:r>
                        <a:rPr lang="en-US" sz="8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*(SP) = Imm, SP– (Push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62402">
                <a:tc>
                  <a:txBody>
                    <a:bodyPr/>
                    <a:lstStyle/>
                    <a:p>
                      <a:r>
                        <a:rPr lang="en-US" sz="8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*(SP) = Rs, SP--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Yes (PUSH *)</a:t>
                      </a:r>
                    </a:p>
                    <a:p>
                      <a:r>
                        <a:rPr lang="en-US" sz="800" dirty="0"/>
                        <a:t>(change to full-descending)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43588">
                <a:tc>
                  <a:txBody>
                    <a:bodyPr/>
                    <a:lstStyle/>
                    <a:p>
                      <a:r>
                        <a:rPr lang="en-US" sz="8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*(SP, SP – 1) = 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, SP -=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No? (Push </a:t>
                      </a:r>
                      <a:r>
                        <a:rPr lang="en-US" sz="800" dirty="0" err="1"/>
                        <a:t>ARSrc</a:t>
                      </a:r>
                      <a:r>
                        <a:rPr lang="en-US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60724">
                <a:tc>
                  <a:txBody>
                    <a:bodyPr/>
                    <a:lstStyle/>
                    <a:p>
                      <a:r>
                        <a:rPr lang="en-US" sz="8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430908"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 flipH="1">
            <a:off x="2713038" y="1744941"/>
            <a:ext cx="1365249" cy="334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  <a:stCxn id="8" idx="0"/>
            <a:endCxn id="19" idx="3"/>
          </p:cNvCxnSpPr>
          <p:nvPr/>
        </p:nvCxnSpPr>
        <p:spPr>
          <a:xfrm flipH="1" flipV="1">
            <a:off x="3379788" y="2412689"/>
            <a:ext cx="698499" cy="69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1420813" y="1698374"/>
            <a:ext cx="0" cy="1404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1420813" y="2745534"/>
            <a:ext cx="1292225" cy="35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F16D6710-3DCB-9DD2-54FB-152C9ED2B9D6}"/>
              </a:ext>
            </a:extLst>
          </p:cNvPr>
          <p:cNvCxnSpPr>
            <a:cxnSpLocks/>
            <a:stCxn id="20" idx="2"/>
            <a:endCxn id="20" idx="1"/>
          </p:cNvCxnSpPr>
          <p:nvPr/>
        </p:nvCxnSpPr>
        <p:spPr>
          <a:xfrm rot="5400000" flipH="1">
            <a:off x="941653" y="3289428"/>
            <a:ext cx="332845" cy="625475"/>
          </a:xfrm>
          <a:prstGeom prst="curvedConnector4">
            <a:avLst>
              <a:gd name="adj1" fmla="val -30726"/>
              <a:gd name="adj2" fmla="val 1346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stCxn id="19" idx="0"/>
            <a:endCxn id="21" idx="2"/>
          </p:cNvCxnSpPr>
          <p:nvPr/>
        </p:nvCxnSpPr>
        <p:spPr>
          <a:xfrm flipV="1">
            <a:off x="2713038" y="1744941"/>
            <a:ext cx="1365249" cy="334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stCxn id="19" idx="3"/>
            <a:endCxn id="8" idx="0"/>
          </p:cNvCxnSpPr>
          <p:nvPr/>
        </p:nvCxnSpPr>
        <p:spPr>
          <a:xfrm>
            <a:off x="3379788" y="2412689"/>
            <a:ext cx="698499" cy="69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DA8EC129-7A41-906E-F3A9-C1D9016FB2BF}"/>
              </a:ext>
            </a:extLst>
          </p:cNvPr>
          <p:cNvSpPr/>
          <p:nvPr/>
        </p:nvSpPr>
        <p:spPr>
          <a:xfrm rot="16200000">
            <a:off x="2577845" y="3051140"/>
            <a:ext cx="262719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250F90D2-FFF2-2459-3EA1-6F921CEFAAED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5408D9-0352-2E75-EAAA-22CD755B5186}"/>
              </a:ext>
            </a:extLst>
          </p:cNvPr>
          <p:cNvCxnSpPr>
            <a:cxnSpLocks/>
            <a:stCxn id="96" idx="3"/>
            <a:endCxn id="84" idx="1"/>
          </p:cNvCxnSpPr>
          <p:nvPr/>
        </p:nvCxnSpPr>
        <p:spPr>
          <a:xfrm>
            <a:off x="1222028" y="1280377"/>
            <a:ext cx="208007" cy="313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  <a:endCxn id="24" idx="0"/>
          </p:cNvCxnSpPr>
          <p:nvPr/>
        </p:nvCxnSpPr>
        <p:spPr>
          <a:xfrm flipV="1">
            <a:off x="2542396" y="3220035"/>
            <a:ext cx="1180153" cy="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11453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E2DE6C-3C11-EBDF-7F73-F0AD9ED66838}"/>
              </a:ext>
            </a:extLst>
          </p:cNvPr>
          <p:cNvCxnSpPr>
            <a:cxnSpLocks/>
            <a:stCxn id="24" idx="2"/>
          </p:cNvCxnSpPr>
          <p:nvPr/>
        </p:nvCxnSpPr>
        <p:spPr>
          <a:xfrm flipV="1">
            <a:off x="4060339" y="3216722"/>
            <a:ext cx="1083228" cy="3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5B9E26-370E-55F1-1419-007DDA49342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FAB3404-E971-787E-67FA-F36FA70BE4FA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3" y="4270914"/>
            <a:ext cx="787542" cy="36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095A893-2CA7-8DDE-E12E-B83E7CB610B2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61799" y="1929709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73188" y="228502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Adr</a:t>
            </a:r>
            <a:r>
              <a:rPr lang="en-US" sz="1400" dirty="0"/>
              <a:t> L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CDC6B4C-6E53-EA08-4DFC-EFABAF9C6081}"/>
              </a:ext>
            </a:extLst>
          </p:cNvPr>
          <p:cNvCxnSpPr>
            <a:cxnSpLocks/>
            <a:stCxn id="17" idx="0"/>
            <a:endCxn id="3" idx="1"/>
          </p:cNvCxnSpPr>
          <p:nvPr/>
        </p:nvCxnSpPr>
        <p:spPr>
          <a:xfrm rot="16200000" flipH="1">
            <a:off x="5193949" y="1086186"/>
            <a:ext cx="271415" cy="1664284"/>
          </a:xfrm>
          <a:prstGeom prst="bentConnector4">
            <a:avLst>
              <a:gd name="adj1" fmla="val -84225"/>
              <a:gd name="adj2" fmla="val 87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E50F7CF-F623-546E-CB5F-3179DEF417EE}"/>
              </a:ext>
            </a:extLst>
          </p:cNvPr>
          <p:cNvCxnSpPr>
            <a:stCxn id="3" idx="3"/>
          </p:cNvCxnSpPr>
          <p:nvPr/>
        </p:nvCxnSpPr>
        <p:spPr>
          <a:xfrm flipV="1">
            <a:off x="6800270" y="2031273"/>
            <a:ext cx="881677" cy="227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A991BE7-DCD7-B3EC-E396-195F78A8B256}"/>
              </a:ext>
            </a:extLst>
          </p:cNvPr>
          <p:cNvCxnSpPr>
            <a:stCxn id="4" idx="3"/>
          </p:cNvCxnSpPr>
          <p:nvPr/>
        </p:nvCxnSpPr>
        <p:spPr>
          <a:xfrm>
            <a:off x="6811659" y="2409347"/>
            <a:ext cx="970418" cy="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6BE7638-E052-AB47-3DF6-D6F83096E77B}"/>
              </a:ext>
            </a:extLst>
          </p:cNvPr>
          <p:cNvSpPr txBox="1"/>
          <p:nvPr/>
        </p:nvSpPr>
        <p:spPr>
          <a:xfrm>
            <a:off x="6654012" y="709906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AddressBusToDataBus</a:t>
            </a: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A8FFE-DDB6-AF17-89E3-2EE43F1FA1AB}"/>
              </a:ext>
            </a:extLst>
          </p:cNvPr>
          <p:cNvSpPr txBox="1"/>
          <p:nvPr/>
        </p:nvSpPr>
        <p:spPr>
          <a:xfrm>
            <a:off x="6695911" y="1102318"/>
            <a:ext cx="253127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(1 bit)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28E5AA5-87C5-FD37-4A95-2752EC942DA8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6654063" y="1286983"/>
            <a:ext cx="41849" cy="60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0F23C4-399C-74F0-C909-DAEE7C090607}"/>
              </a:ext>
            </a:extLst>
          </p:cNvPr>
          <p:cNvCxnSpPr>
            <a:stCxn id="31" idx="1"/>
          </p:cNvCxnSpPr>
          <p:nvPr/>
        </p:nvCxnSpPr>
        <p:spPr>
          <a:xfrm rot="10800000" flipV="1">
            <a:off x="6289412" y="894572"/>
            <a:ext cx="364601" cy="1387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hlinkClick r:id="rId7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19844" y="4190603"/>
            <a:ext cx="1005840" cy="366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525684" y="4225979"/>
            <a:ext cx="1162036" cy="147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</p:cNvCxnSpPr>
          <p:nvPr/>
        </p:nvCxnSpPr>
        <p:spPr>
          <a:xfrm flipV="1">
            <a:off x="1065337" y="4370160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2552099" y="108028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  <a:endCxn id="24" idx="0"/>
          </p:cNvCxnSpPr>
          <p:nvPr/>
        </p:nvCxnSpPr>
        <p:spPr>
          <a:xfrm>
            <a:off x="3557939" y="1308880"/>
            <a:ext cx="164610" cy="1911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5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430035" y="136507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AE0638-306F-3F60-E929-A9D9D8CD4D9E}"/>
              </a:ext>
            </a:extLst>
          </p:cNvPr>
          <p:cNvCxnSpPr>
            <a:cxnSpLocks/>
            <a:stCxn id="84" idx="3"/>
            <a:endCxn id="65" idx="1"/>
          </p:cNvCxnSpPr>
          <p:nvPr/>
        </p:nvCxnSpPr>
        <p:spPr>
          <a:xfrm flipV="1">
            <a:off x="2435875" y="1308880"/>
            <a:ext cx="116224" cy="284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B17D5411-F791-2AD9-016B-64DDC12FA79F}"/>
              </a:ext>
            </a:extLst>
          </p:cNvPr>
          <p:cNvSpPr/>
          <p:nvPr/>
        </p:nvSpPr>
        <p:spPr>
          <a:xfrm>
            <a:off x="216188" y="1051777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SignExtend16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D9629DC-F3D0-C9CA-5C78-212885805DAD}"/>
              </a:ext>
            </a:extLst>
          </p:cNvPr>
          <p:cNvCxnSpPr>
            <a:cxnSpLocks/>
            <a:stCxn id="7" idx="0"/>
            <a:endCxn id="96" idx="1"/>
          </p:cNvCxnSpPr>
          <p:nvPr/>
        </p:nvCxnSpPr>
        <p:spPr>
          <a:xfrm flipH="1" flipV="1">
            <a:off x="216188" y="1280377"/>
            <a:ext cx="698214" cy="594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1256218" cy="134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6023891-6F93-BAE9-16DE-060612ED4596}"/>
              </a:ext>
            </a:extLst>
          </p:cNvPr>
          <p:cNvCxnSpPr>
            <a:cxnSpLocks/>
            <a:stCxn id="17" idx="0"/>
            <a:endCxn id="84" idx="1"/>
          </p:cNvCxnSpPr>
          <p:nvPr/>
        </p:nvCxnSpPr>
        <p:spPr>
          <a:xfrm flipH="1" flipV="1">
            <a:off x="1430035" y="1593670"/>
            <a:ext cx="3067480" cy="188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EC023C48-FABB-84A2-1F0D-8E52CD69E492}"/>
              </a:ext>
            </a:extLst>
          </p:cNvPr>
          <p:cNvCxnSpPr>
            <a:cxnSpLocks/>
            <a:stCxn id="120" idx="1"/>
            <a:endCxn id="65" idx="0"/>
          </p:cNvCxnSpPr>
          <p:nvPr/>
        </p:nvCxnSpPr>
        <p:spPr>
          <a:xfrm rot="10800000" flipV="1">
            <a:off x="3055019" y="418136"/>
            <a:ext cx="2831600" cy="66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43ABB52-B309-A382-A618-9B13E9B9B91A}"/>
              </a:ext>
            </a:extLst>
          </p:cNvPr>
          <p:cNvCxnSpPr/>
          <p:nvPr/>
        </p:nvCxnSpPr>
        <p:spPr>
          <a:xfrm rot="10800000" flipV="1">
            <a:off x="6441812" y="1046972"/>
            <a:ext cx="364601" cy="1387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E181522-6F49-6EF9-12C3-EF7FD9D53AF7}"/>
              </a:ext>
            </a:extLst>
          </p:cNvPr>
          <p:cNvSpPr txBox="1"/>
          <p:nvPr/>
        </p:nvSpPr>
        <p:spPr>
          <a:xfrm>
            <a:off x="5886619" y="233471"/>
            <a:ext cx="260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TmpARRead</a:t>
            </a:r>
            <a:r>
              <a:rPr lang="en-US" i="1" dirty="0"/>
              <a:t>, </a:t>
            </a:r>
            <a:r>
              <a:rPr lang="en-US" i="1" dirty="0" err="1"/>
              <a:t>TmpARWrite</a:t>
            </a:r>
            <a:endParaRPr lang="en-US" i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16A33E6-BE00-0D1D-EDAC-D09346ADA739}"/>
              </a:ext>
            </a:extLst>
          </p:cNvPr>
          <p:cNvSpPr txBox="1"/>
          <p:nvPr/>
        </p:nvSpPr>
        <p:spPr>
          <a:xfrm>
            <a:off x="4691995" y="876196"/>
            <a:ext cx="16035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(3bits)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03C926A-288E-3275-B758-384F006EA924}"/>
              </a:ext>
            </a:extLst>
          </p:cNvPr>
          <p:cNvCxnSpPr>
            <a:cxnSpLocks/>
            <a:stCxn id="122" idx="1"/>
            <a:endCxn id="24" idx="3"/>
          </p:cNvCxnSpPr>
          <p:nvPr/>
        </p:nvCxnSpPr>
        <p:spPr>
          <a:xfrm rot="10800000" flipV="1">
            <a:off x="3891445" y="1060862"/>
            <a:ext cx="800551" cy="11082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3F006CB-6FDB-8290-2AF4-ABF369B2EFB4}"/>
              </a:ext>
            </a:extLst>
          </p:cNvPr>
          <p:cNvSpPr txBox="1"/>
          <p:nvPr/>
        </p:nvSpPr>
        <p:spPr>
          <a:xfrm>
            <a:off x="412696" y="7538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loadAR</a:t>
            </a:r>
            <a:r>
              <a:rPr lang="en-US" i="1" dirty="0"/>
              <a:t>, </a:t>
            </a:r>
            <a:r>
              <a:rPr lang="en-US" i="1" dirty="0" err="1"/>
              <a:t>loadARHorL</a:t>
            </a:r>
            <a:endParaRPr lang="en-US" i="1" dirty="0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940582F-3547-6162-54FC-D7224F320BB1}"/>
              </a:ext>
            </a:extLst>
          </p:cNvPr>
          <p:cNvCxnSpPr>
            <a:cxnSpLocks/>
            <a:stCxn id="126" idx="2"/>
          </p:cNvCxnSpPr>
          <p:nvPr/>
        </p:nvCxnSpPr>
        <p:spPr>
          <a:xfrm flipH="1">
            <a:off x="1183831" y="444714"/>
            <a:ext cx="262963" cy="2088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D5E2C35D-49E5-9035-B8E9-1B4A59E81B6C}"/>
              </a:ext>
            </a:extLst>
          </p:cNvPr>
          <p:cNvSpPr txBox="1"/>
          <p:nvPr/>
        </p:nvSpPr>
        <p:spPr>
          <a:xfrm>
            <a:off x="8814319" y="1876263"/>
            <a:ext cx="2668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4 new control signals:</a:t>
            </a:r>
          </a:p>
          <a:p>
            <a:r>
              <a:rPr lang="en-US" dirty="0"/>
              <a:t>0. </a:t>
            </a:r>
            <a:r>
              <a:rPr lang="en-US" dirty="0" err="1"/>
              <a:t>loadAR</a:t>
            </a:r>
            <a:r>
              <a:rPr lang="en-US" dirty="0"/>
              <a:t> = load special register</a:t>
            </a:r>
          </a:p>
          <a:p>
            <a:pPr marL="342900" indent="-342900">
              <a:buAutoNum type="arabicPeriod"/>
            </a:pPr>
            <a:r>
              <a:rPr lang="en-US" dirty="0" err="1"/>
              <a:t>loadARHorL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TmpARRead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TmpARWrite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AddressBusToDataBus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389545"/>
              </p:ext>
            </p:extLst>
          </p:nvPr>
        </p:nvGraphicFramePr>
        <p:xfrm>
          <a:off x="1007034" y="1280510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257327"/>
              </p:ext>
            </p:extLst>
          </p:nvPr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38359"/>
              </p:ext>
            </p:extLst>
          </p:nvPr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72715"/>
              </p:ext>
            </p:extLst>
          </p:nvPr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21369"/>
              </p:ext>
            </p:extLst>
          </p:nvPr>
        </p:nvGraphicFramePr>
        <p:xfrm>
          <a:off x="1007034" y="515693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4369"/>
              </p:ext>
            </p:extLst>
          </p:nvPr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56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(3 bits)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64966"/>
              </p:ext>
            </p:extLst>
          </p:nvPr>
        </p:nvGraphicFramePr>
        <p:xfrm>
          <a:off x="749300" y="3895305"/>
          <a:ext cx="9601200" cy="266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798706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44494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426430"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FetchCycle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</a:t>
                      </a:r>
                      <a:r>
                        <a:rPr lang="en-US" sz="1200" dirty="0" err="1"/>
                        <a:t>Addr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operand (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67574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][L/H]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= AR[j] + Imm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outputs the 3 selection bits for the Address Bus Arbiter “multiplexer.” It also specifies whether anything is written to the address bus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20938"/>
              </p:ext>
            </p:extLst>
          </p:nvPr>
        </p:nvGraphicFramePr>
        <p:xfrm>
          <a:off x="914400" y="3429000"/>
          <a:ext cx="8128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</a:t>
                      </a:r>
                      <a:r>
                        <a:rPr lang="en-US" dirty="0" err="1"/>
                        <a:t>ARDst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14838"/>
              </p:ext>
            </p:extLst>
          </p:nvPr>
        </p:nvGraphicFramePr>
        <p:xfrm>
          <a:off x="914400" y="3862140"/>
          <a:ext cx="965534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224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PC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PC[L]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ARDest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1345</TotalTime>
  <Words>19920</Words>
  <Application>Microsoft Office PowerPoint</Application>
  <PresentationFormat>Widescreen</PresentationFormat>
  <Paragraphs>6630</Paragraphs>
  <Slides>121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ByteFrost Addressing Modes</vt:lpstr>
      <vt:lpstr>Unified Bus Operation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 (3 bits)</vt:lpstr>
      <vt:lpstr>AddressByteSelect</vt:lpstr>
      <vt:lpstr>(Data Bus  AR) Loading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2025-05-28T20:03:51Z</dcterms:modified>
</cp:coreProperties>
</file>